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B55A537-B7FF-4453-89E8-B68D659CD36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8"/>
            <p14:sldId id="269"/>
            <p14:sldId id="270"/>
            <p14:sldId id="271"/>
          </p14:sldIdLst>
        </p14:section>
        <p14:section name="Раздел без заголовка" id="{3873F275-2945-4E41-803C-928256E3E1F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64" autoAdjust="0"/>
  </p:normalViewPr>
  <p:slideViewPr>
    <p:cSldViewPr snapToGrid="0">
      <p:cViewPr varScale="1">
        <p:scale>
          <a:sx n="98" d="100"/>
          <a:sy n="98" d="100"/>
        </p:scale>
        <p:origin x="5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50CF2-0255-465F-AAF0-F4A04FAB1A3A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287AF-29B2-45FE-BA38-02F2D37070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953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137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653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05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95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240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3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531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767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441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8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070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1462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382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132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610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336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68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C7D1-0C43-46B8-BF36-3648FF0CBCCD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6F59D-A48F-42D0-87BC-B48D86EDC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6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8" y="2481943"/>
            <a:ext cx="10506892" cy="26256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виртуальная экскурсия </a:t>
            </a:r>
            <a:b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учащихся НАЧАЛЬНОЙ школы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«Их подвиг останется в веках…»</a:t>
            </a:r>
            <a:br>
              <a:rPr lang="ru-RU" sz="2800" b="1" dirty="0">
                <a:solidFill>
                  <a:schemeClr val="accent2"/>
                </a:solidFill>
              </a:rPr>
            </a:br>
            <a:br>
              <a:rPr lang="ru-RU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Памятник </a:t>
            </a:r>
            <a:b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«Защитникам ленинградского неба»</a:t>
            </a:r>
            <a:br>
              <a:rPr lang="ru-RU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33748" y="4937760"/>
            <a:ext cx="5303521" cy="875211"/>
          </a:xfrm>
        </p:spPr>
        <p:txBody>
          <a:bodyPr>
            <a:normAutofit/>
          </a:bodyPr>
          <a:lstStyle/>
          <a:p>
            <a:endParaRPr lang="ru-RU" dirty="0"/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2025 год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7" name="Picture 2" descr="K:\АКАДЕМИЯ_ЯНВАРЬ_2017\АКАДЕМИЯ_ПРЕЗЕНТАЦИИ_ШАБЛОНЫ\шаблон для презентации академии\баннер светлый длин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1325"/>
            <a:ext cx="12192000" cy="271039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4971" y="1326076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Сосновка – крупнейший лесопарк в черте города, огромное пятно на карте – 302 гектара.</a:t>
            </a: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672738" y="2129244"/>
            <a:ext cx="5334000" cy="4024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Интересный факт!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XIX веке - популярное место для дуэлей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XX веке  - дачный посёлок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войны - исследовательская и учебная база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место для соревнований физкультурников и стрелков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8" name="Содержимое 7" descr="C:\Users\Acer\Desktop\scale_2400.pn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349" y="1933303"/>
            <a:ext cx="5580133" cy="4284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0662" y="973379"/>
            <a:ext cx="7913914" cy="171757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С 1941 по 1945 год в лесопарке Сосновка действовал военный аэродром. В сентябре-декабре 1941 года была вырублена просека и построена взлетная полоса в направлении Суздальских Озер </a:t>
            </a: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672738" y="2129244"/>
            <a:ext cx="5334000" cy="402412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Удалось выяснить!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 аэродроме базировались: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44-й бомбардировочный авиаполк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159-й истребительный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44-й истребительный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159-й истребительный, 44-й истребительный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26-й истребительный и 13-й отдельный разведывательный авиаполк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22-й отдельный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авиаэскадрильи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связи,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6-й транспортного авиаотряда,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38-й батальона аэродромного обслуживания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Буфер обмена0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454" y="2017123"/>
            <a:ext cx="5715000" cy="4312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2"/>
          </p:nvPr>
        </p:nvSpPr>
        <p:spPr>
          <a:xfrm>
            <a:off x="685800" y="2024744"/>
            <a:ext cx="5311775" cy="41939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Удалось выяснить!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их задачи входило: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сопровождение наших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бомбардировщиков и штурмовиков,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охрана ленинградского неба от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налетов вражеской авиации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защита неба над «Дорогой жизни»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доставка продовольствия в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осажденный город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108268" y="496389"/>
            <a:ext cx="8083732" cy="245907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снимке экипаж самолета ЛИ-2, доставивший в Ленинград продовольствие, медикаменты, почту: борт-стрелок Ф. В. Соломатин, радист Туров, командир А. А. Васильев, пилот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Куранин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штурман В. Д. Салата.</a:t>
            </a:r>
          </a:p>
          <a:p>
            <a:endParaRPr lang="ru-RU" dirty="0"/>
          </a:p>
        </p:txBody>
      </p:sp>
      <p:pic>
        <p:nvPicPr>
          <p:cNvPr id="8" name="Содержимое 7" descr="li2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1015" y="2495006"/>
            <a:ext cx="5821682" cy="3994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4088674" y="391887"/>
            <a:ext cx="8103326" cy="1685107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годы войны возникло военное кладбище, где хоронили погибших летчиков и зенитчиков.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400799" y="2183802"/>
            <a:ext cx="5617029" cy="82391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Герой Советского Союза Александр Петрович Савушкин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12" name="Содержимое 11" descr="savushkin1-300x196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337" y="3095897"/>
            <a:ext cx="4907280" cy="327614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одержимое 13"/>
          <p:cNvSpPr>
            <a:spLocks noGrp="1"/>
          </p:cNvSpPr>
          <p:nvPr>
            <p:ph sz="half" idx="2"/>
          </p:nvPr>
        </p:nvSpPr>
        <p:spPr>
          <a:xfrm>
            <a:off x="378823" y="1658983"/>
            <a:ext cx="4859383" cy="46895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Удалось выяснить!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весной 1942 года на этот аэродром была доставлена из Куйбышева партитура Седьмой симфонии Шостаковича, названной потом Ленинградской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летом 1942 года сюда перевели спецшколу №2, готовившую диверсионные отряды для забрасывания в тыл противника, а также для оставления в Ленинграде на случай захвата города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4493624" y="209006"/>
            <a:ext cx="7698376" cy="214230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23 февраля 1978 года был открыт памятник </a:t>
            </a:r>
          </a:p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«Защитникам ленинградского неба».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9" name="Рисунок 8" descr="29469_603x35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94" y="1489166"/>
            <a:ext cx="9578340" cy="5107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548641" y="1776550"/>
            <a:ext cx="3814354" cy="4442136"/>
          </a:xfrm>
        </p:spPr>
        <p:txBody>
          <a:bodyPr>
            <a:normAutofit fontScale="92500"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Внешний вид памятника напоминает эмблему ВВС Советского Союза. </a:t>
            </a:r>
          </a:p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центральном пилоне находится бронзовый рельеф лица лётчика. А на двух стелах - надписи, посвящённые аэродрому и лётчикам.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13" name="Рисунок 12" descr="C:\Users\Acer\Desktop\scale_120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726" y="718457"/>
            <a:ext cx="5394959" cy="5826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85800" y="1672046"/>
            <a:ext cx="5311775" cy="45466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 месте фронтового аэродрома "Сосновка" памятник этот в шестидесятый год Октября благодарным потомством поставлен. 1941»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6766560" y="550945"/>
            <a:ext cx="5105400" cy="823912"/>
          </a:xfrm>
        </p:spPr>
        <p:txBody>
          <a:bodyPr/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Левая стела: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9" name="Содержимое 8" descr="C:\Users\Acer\Desktop\scale_1200 (1).png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941" y="1227907"/>
            <a:ext cx="5847808" cy="52904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85800" y="1672046"/>
            <a:ext cx="4656909" cy="45466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«Защитникам ленинградского неба, отсюда взлетавшим в дни и ночи блокады для Родины жизни они не щадили и одержали в сраженьях Победу. 1945»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6766560" y="550945"/>
            <a:ext cx="5105400" cy="823912"/>
          </a:xfrm>
        </p:spPr>
        <p:txBody>
          <a:bodyPr/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Правая стела: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13" name="Содержимое 12" descr="C:\Users\Acer\Desktop\scale_1200 (2).png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011" y="1345475"/>
            <a:ext cx="6030685" cy="5287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85801" y="1672046"/>
            <a:ext cx="3820886" cy="45466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Установлена на мемориале в 2015 году в честь 70-летия Победы в Великой Отечественной войне. </a:t>
            </a:r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6766560" y="550945"/>
            <a:ext cx="5105400" cy="823912"/>
          </a:xfrm>
        </p:spPr>
        <p:txBody>
          <a:bodyPr/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Памятная доска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15" name="Рисунок 14" descr="C:\Users\Acer\Desktop\scale_2400 (4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760" y="987955"/>
            <a:ext cx="6439988" cy="56479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2"/>
                </a:solidFill>
              </a:rPr>
            </a:b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85801" y="1672046"/>
            <a:ext cx="3820886" cy="45466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Здесь похоронены погибшие лётчики и работники аэродрома.</a:t>
            </a:r>
          </a:p>
          <a:p>
            <a:pPr>
              <a:buNone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105 захоронений.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6230983" y="550945"/>
            <a:ext cx="5640977" cy="823912"/>
          </a:xfrm>
        </p:spPr>
        <p:txBody>
          <a:bodyPr/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Братское кладбище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9" name="Содержимое 12" descr="C:\Users\Acer\Desktop\scale_2400 (3).png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953" y="1110343"/>
            <a:ext cx="6570617" cy="5146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108" y="2481943"/>
            <a:ext cx="10506892" cy="2625634"/>
          </a:xfrm>
        </p:spPr>
        <p:txBody>
          <a:bodyPr>
            <a:normAutofit fontScale="90000"/>
          </a:bodyPr>
          <a:lstStyle/>
          <a:p>
            <a:br>
              <a:rPr lang="ru-RU" sz="2800" b="1" dirty="0">
                <a:solidFill>
                  <a:schemeClr val="accent2"/>
                </a:solidFill>
              </a:rPr>
            </a:br>
            <a:br>
              <a:rPr lang="ru-RU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 памятью время бессильно…</a:t>
            </a:r>
            <a:br>
              <a:rPr lang="ru-RU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br>
              <a:rPr lang="ru-RU" sz="2800" dirty="0"/>
            </a:br>
            <a:br>
              <a:rPr lang="ru-RU" sz="3100" b="1" dirty="0">
                <a:solidFill>
                  <a:srgbClr val="C00000"/>
                </a:solidFill>
              </a:rPr>
            </a:b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33748" y="4937760"/>
            <a:ext cx="5303521" cy="875211"/>
          </a:xfrm>
        </p:spPr>
        <p:txBody>
          <a:bodyPr>
            <a:normAutofit/>
          </a:bodyPr>
          <a:lstStyle/>
          <a:p>
            <a:endParaRPr lang="ru-RU" dirty="0"/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 юбилею Победы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79" y="156754"/>
            <a:ext cx="2220685" cy="1115367"/>
          </a:xfrm>
          <a:prstGeom prst="rect">
            <a:avLst/>
          </a:prstGeom>
        </p:spPr>
      </p:pic>
      <p:pic>
        <p:nvPicPr>
          <p:cNvPr id="7" name="Picture 2" descr="K:\АКАДЕМИЯ_ЯНВАРЬ_2017\АКАДЕМИЯ_ПРЕЗЕНТАЦИИ_ШАБЛОНЫ\шаблон для презентации академии\баннер светлый длин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5199"/>
            <a:ext cx="12192000" cy="271039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7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974</TotalTime>
  <Words>494</Words>
  <Application>Microsoft Office PowerPoint</Application>
  <PresentationFormat>Широкоэкранный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След самолета</vt:lpstr>
      <vt:lpstr>виртуальная экскурсия  ДЛЯ учащихся НАЧАЛЬНОЙ школы  «Их подвиг останется в веках…»  Памятник  «Защитникам ленинградского неба»    </vt:lpstr>
      <vt:lpstr>  Сосновка – крупнейший лесопарк в черте города, огромное пятно на карте – 302 гектара.     </vt:lpstr>
      <vt:lpstr>            С 1941 по 1945 год в лесопарке Сосновка действовал военный аэродром. В сентябре-декабре 1941 года была вырублена просека и построена взлетная полоса в направлении Суздальских Озер      </vt:lpstr>
      <vt:lpstr>      </vt:lpstr>
      <vt:lpstr>      </vt:lpstr>
      <vt:lpstr>      </vt:lpstr>
      <vt:lpstr>      </vt:lpstr>
      <vt:lpstr>      </vt:lpstr>
      <vt:lpstr>      </vt:lpstr>
      <vt:lpstr>      </vt:lpstr>
      <vt:lpstr>      </vt:lpstr>
      <vt:lpstr>  Перед памятью время бессильно…    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Erecting of bridges, their types</dc:title>
  <dc:creator>Наташа</dc:creator>
  <cp:lastModifiedBy>Елена Пинчук</cp:lastModifiedBy>
  <cp:revision>103</cp:revision>
  <dcterms:created xsi:type="dcterms:W3CDTF">2021-03-01T21:28:21Z</dcterms:created>
  <dcterms:modified xsi:type="dcterms:W3CDTF">2025-04-14T18:07:08Z</dcterms:modified>
</cp:coreProperties>
</file>